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C12A-E56B-45CE-BE08-06F733753D37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2AB4-9460-48AB-A566-8A1F7E2B6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E0089-F5B4-4657-A055-B671C7035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i="1" dirty="0">
                <a:solidFill>
                  <a:schemeClr val="bg1"/>
                </a:solidFill>
                <a:latin typeface="Comic Sans MS" pitchFamily="66" charset="0"/>
              </a:rPr>
              <a:t>Just a Closer Walk</a:t>
            </a:r>
          </a:p>
          <a:p>
            <a:pPr algn="ctr">
              <a:buNone/>
            </a:pPr>
            <a:r>
              <a:rPr lang="en-US" sz="4800" i="1" dirty="0">
                <a:solidFill>
                  <a:schemeClr val="bg1"/>
                </a:solidFill>
                <a:latin typeface="Comic Sans MS" pitchFamily="66" charset="0"/>
              </a:rPr>
              <a:t>with Thee</a:t>
            </a:r>
          </a:p>
        </p:txBody>
      </p:sp>
    </p:spTree>
    <p:extLst>
      <p:ext uri="{BB962C8B-B14F-4D97-AF65-F5344CB8AC3E}">
        <p14:creationId xmlns:p14="http://schemas.microsoft.com/office/powerpoint/2010/main" val="389339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 am weak but Thou art strong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Jesus, keep me from all wrong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I'll be satisfied as long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As I walk, let me walk close to Thee.</a:t>
            </a: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Just a closer walk with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Grant it, Jesus, is my plea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Daily walking close to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 it be, dear Lord, let it be.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019800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Through this world of toil and snares,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If I falter, Lord, who cares?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Who with me my burden shares?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None but Thee, dear Lord, none but Thee.</a:t>
            </a: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Just a closer walk with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Grant it, Jesus, is my plea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Daily walking close to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 it be, dear Lord, let it be.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019800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When my feeble life is o'er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Time for me will be no more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Guide me gently, safely o'er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To Thy kingdom shore, to Thy shore.</a:t>
            </a: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Just a closer walk with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Grant it, Jesus, is my plea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Daily walking close to Thee</a:t>
            </a:r>
          </a:p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 it be, dear Lord, let it 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Richard Graham</cp:lastModifiedBy>
  <cp:revision>25</cp:revision>
  <dcterms:created xsi:type="dcterms:W3CDTF">2013-06-23T18:14:24Z</dcterms:created>
  <dcterms:modified xsi:type="dcterms:W3CDTF">2017-10-29T14:43:54Z</dcterms:modified>
</cp:coreProperties>
</file>