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7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2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4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2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1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1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B4FC-21DB-4DC4-9FD8-2A2E9BDD63BC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E34F-F01B-448A-9A0B-6D0F6247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305" y="867264"/>
            <a:ext cx="9144000" cy="1304091"/>
          </a:xfrm>
        </p:spPr>
        <p:txBody>
          <a:bodyPr>
            <a:normAutofit/>
          </a:bodyPr>
          <a:lstStyle/>
          <a:p>
            <a:r>
              <a:rPr lang="en-US" dirty="0" smtClean="0"/>
              <a:t>Amazing Grace</a:t>
            </a:r>
            <a:br>
              <a:rPr lang="en-US" dirty="0" smtClean="0"/>
            </a:br>
            <a:r>
              <a:rPr lang="en-US" sz="2400" dirty="0" smtClean="0"/>
              <a:t>By John Newton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52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93" y="166977"/>
            <a:ext cx="11091407" cy="65439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Amazing Grace, how sweet the sound,</a:t>
            </a:r>
          </a:p>
          <a:p>
            <a:pPr marL="0" indent="0" algn="ctr">
              <a:buNone/>
            </a:pPr>
            <a:r>
              <a:rPr lang="en-US" sz="4000" dirty="0" smtClean="0"/>
              <a:t>That saved a wretch like me.</a:t>
            </a:r>
          </a:p>
          <a:p>
            <a:pPr marL="0" indent="0" algn="ctr">
              <a:buNone/>
            </a:pPr>
            <a:r>
              <a:rPr lang="en-US" sz="4000" dirty="0" smtClean="0"/>
              <a:t>I once was lost but now am found,</a:t>
            </a:r>
          </a:p>
          <a:p>
            <a:pPr marL="0" indent="0" algn="ctr">
              <a:buNone/>
            </a:pPr>
            <a:r>
              <a:rPr lang="en-US" sz="4000" dirty="0" smtClean="0"/>
              <a:t>Was blind, but now I see.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err="1" smtClean="0"/>
              <a:t>T'was</a:t>
            </a:r>
            <a:r>
              <a:rPr lang="en-US" sz="4000" dirty="0" smtClean="0"/>
              <a:t> Grace that taught my heart to fear.</a:t>
            </a:r>
          </a:p>
          <a:p>
            <a:pPr marL="0" indent="0" algn="ctr">
              <a:buNone/>
            </a:pPr>
            <a:r>
              <a:rPr lang="en-US" sz="4000" dirty="0" smtClean="0"/>
              <a:t>And Grace, my fears relieved.</a:t>
            </a:r>
          </a:p>
          <a:p>
            <a:pPr marL="0" indent="0" algn="ctr">
              <a:buNone/>
            </a:pPr>
            <a:r>
              <a:rPr lang="en-US" sz="4000" dirty="0" smtClean="0"/>
              <a:t>How precious did that Grace appear</a:t>
            </a:r>
          </a:p>
          <a:p>
            <a:pPr marL="0" indent="0" algn="ctr">
              <a:buNone/>
            </a:pPr>
            <a:r>
              <a:rPr lang="en-US" sz="4000" dirty="0" smtClean="0"/>
              <a:t>The hour I first believed.</a:t>
            </a:r>
          </a:p>
        </p:txBody>
      </p:sp>
    </p:spTree>
    <p:extLst>
      <p:ext uri="{BB962C8B-B14F-4D97-AF65-F5344CB8AC3E}">
        <p14:creationId xmlns:p14="http://schemas.microsoft.com/office/powerpoint/2010/main" val="215807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93" y="166977"/>
            <a:ext cx="11091407" cy="65439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Through many dangers, toils and snares</a:t>
            </a:r>
          </a:p>
          <a:p>
            <a:pPr marL="0" indent="0" algn="ctr">
              <a:buNone/>
            </a:pPr>
            <a:r>
              <a:rPr lang="en-US" sz="4000" dirty="0" smtClean="0"/>
              <a:t>I have already come.</a:t>
            </a:r>
          </a:p>
          <a:p>
            <a:pPr marL="0" indent="0" algn="ctr">
              <a:buNone/>
            </a:pPr>
            <a:r>
              <a:rPr lang="en-US" sz="4000" dirty="0" err="1" smtClean="0"/>
              <a:t>'Tis</a:t>
            </a:r>
            <a:r>
              <a:rPr lang="en-US" sz="4000" dirty="0" smtClean="0"/>
              <a:t> Grace that brought me safe thus far</a:t>
            </a:r>
          </a:p>
          <a:p>
            <a:pPr marL="0" indent="0" algn="ctr">
              <a:buNone/>
            </a:pPr>
            <a:r>
              <a:rPr lang="en-US" sz="4000" dirty="0" smtClean="0"/>
              <a:t>and Grace will lead me home.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When we've been here ten thousand years</a:t>
            </a:r>
          </a:p>
          <a:p>
            <a:pPr marL="0" indent="0" algn="ctr">
              <a:buNone/>
            </a:pPr>
            <a:r>
              <a:rPr lang="en-US" sz="4000" dirty="0" smtClean="0"/>
              <a:t>Bright shining as the sun.</a:t>
            </a:r>
          </a:p>
          <a:p>
            <a:pPr marL="0" indent="0" algn="ctr">
              <a:buNone/>
            </a:pPr>
            <a:r>
              <a:rPr lang="en-US" sz="4000" dirty="0" smtClean="0"/>
              <a:t>We've no less days to sing God's praise</a:t>
            </a:r>
          </a:p>
          <a:p>
            <a:pPr marL="0" indent="0" algn="ctr">
              <a:buNone/>
            </a:pPr>
            <a:r>
              <a:rPr lang="en-US" sz="4000" dirty="0" smtClean="0"/>
              <a:t>Than when we've first begun.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675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Amazing Grace By John Newton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Grace By John Newton</dc:title>
  <dc:creator>bensong</dc:creator>
  <cp:lastModifiedBy>bensong</cp:lastModifiedBy>
  <cp:revision>1</cp:revision>
  <dcterms:created xsi:type="dcterms:W3CDTF">2015-08-31T03:32:58Z</dcterms:created>
  <dcterms:modified xsi:type="dcterms:W3CDTF">2015-08-31T03:33:09Z</dcterms:modified>
</cp:coreProperties>
</file>