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08FF1-FCDA-4433-A3DC-5531CDE841C5}" type="datetimeFigureOut">
              <a:rPr lang="en-US" smtClean="0"/>
              <a:pPr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00"/>
            <a:ext cx="8229600" cy="1143000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  <a:latin typeface="Comic Sans MS" pitchFamily="66" charset="0"/>
              </a:rPr>
              <a:t>The Butterfly Song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8600"/>
            <a:ext cx="8763000" cy="6324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If I were a butterfly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for giving me wings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 robin in a tree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that I could sing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 fish in the sea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wiggle my tail and I'd giggle with glee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But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6705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you gave me a heart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gave me a smile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You gave me Jesus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made me your child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8600"/>
            <a:ext cx="8763000" cy="6324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If I were an elephant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by raising my trunk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 kangaroo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You know I'd hop right up to you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an octopus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for my fine looks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But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6705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you gave me a heart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gave me a smile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You gave me Jesus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made me your child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6705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If I were a wiggly worm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that I could squirm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 fuzzy,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wuzzy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bear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for my fuzzy,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wuzzy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hair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if I were a crocodile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I'd thank you Lord for my great smile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But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"/>
            <a:ext cx="9144000" cy="6705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you gave me a heart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gave me a smile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You gave me Jesus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you made me your child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And I just thank you Father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making me, 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8CAC4-3488-4476-AD7D-E9B67CF6C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570" y="5492507"/>
            <a:ext cx="1813554" cy="1381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271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The Butterfly Song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Richard Graham</cp:lastModifiedBy>
  <cp:revision>16</cp:revision>
  <dcterms:created xsi:type="dcterms:W3CDTF">2013-06-23T19:33:47Z</dcterms:created>
  <dcterms:modified xsi:type="dcterms:W3CDTF">2022-05-22T11:15:21Z</dcterms:modified>
</cp:coreProperties>
</file>