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594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8FF1-FCDA-4433-A3DC-5531CDE841C5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08FF1-FCDA-4433-A3DC-5531CDE841C5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086D-9399-48DA-9187-DBA23C253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828800"/>
            <a:ext cx="8229600" cy="1143000"/>
          </a:xfrm>
        </p:spPr>
        <p:txBody>
          <a:bodyPr/>
          <a:lstStyle/>
          <a:p>
            <a:r>
              <a:rPr lang="en-US" i="1">
                <a:solidFill>
                  <a:schemeClr val="bg1"/>
                </a:solidFill>
                <a:latin typeface="Comic Sans MS" pitchFamily="66" charset="0"/>
              </a:rPr>
              <a:t>Higher Ground</a:t>
            </a:r>
            <a:endParaRPr lang="en-US" i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7200"/>
            <a:ext cx="9144000" cy="64008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mic Sans MS" pitchFamily="66" charset="0"/>
              </a:rPr>
              <a:t>We are standing on higher ground</a:t>
            </a:r>
          </a:p>
          <a:p>
            <a:r>
              <a:rPr lang="en-US" sz="4000" dirty="0">
                <a:solidFill>
                  <a:schemeClr val="bg1"/>
                </a:solidFill>
                <a:latin typeface="Comic Sans MS" pitchFamily="66" charset="0"/>
              </a:rPr>
              <a:t>And I know that there are angels</a:t>
            </a:r>
          </a:p>
          <a:p>
            <a:r>
              <a:rPr lang="en-US" sz="4000" dirty="0">
                <a:solidFill>
                  <a:schemeClr val="bg1"/>
                </a:solidFill>
                <a:latin typeface="Comic Sans MS" pitchFamily="66" charset="0"/>
              </a:rPr>
              <a:t>All around</a:t>
            </a:r>
          </a:p>
          <a:p>
            <a:endParaRPr lang="en-US" sz="4000" dirty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sz="4000" dirty="0">
                <a:solidFill>
                  <a:schemeClr val="bg1"/>
                </a:solidFill>
                <a:latin typeface="Comic Sans MS" pitchFamily="66" charset="0"/>
              </a:rPr>
              <a:t>Let us praise Jesus now</a:t>
            </a:r>
          </a:p>
          <a:p>
            <a:r>
              <a:rPr lang="en-US" sz="4000" dirty="0">
                <a:solidFill>
                  <a:schemeClr val="bg1"/>
                </a:solidFill>
                <a:latin typeface="Comic Sans MS" pitchFamily="66" charset="0"/>
              </a:rPr>
              <a:t>We are standing all together</a:t>
            </a:r>
          </a:p>
          <a:p>
            <a:r>
              <a:rPr lang="en-US" sz="4000" dirty="0">
                <a:solidFill>
                  <a:schemeClr val="bg1"/>
                </a:solidFill>
                <a:latin typeface="Comic Sans MS" pitchFamily="66" charset="0"/>
              </a:rPr>
              <a:t>On higher ground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30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Office Theme</vt:lpstr>
      <vt:lpstr>Higher Ground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LocalRich2</dc:creator>
  <cp:lastModifiedBy>Richard Graham</cp:lastModifiedBy>
  <cp:revision>14</cp:revision>
  <dcterms:created xsi:type="dcterms:W3CDTF">2013-06-23T19:33:47Z</dcterms:created>
  <dcterms:modified xsi:type="dcterms:W3CDTF">2022-06-19T23:31:09Z</dcterms:modified>
</cp:coreProperties>
</file>