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08FF1-FCDA-4433-A3DC-5531CDE841C5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Hippopotamus Song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873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" y="0"/>
            <a:ext cx="8763000" cy="66294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In the beginning God made the seas</a:t>
            </a:r>
          </a:p>
          <a:p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And the forests filled with trees</a:t>
            </a:r>
          </a:p>
          <a:p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He built the mountains up so high</a:t>
            </a:r>
          </a:p>
          <a:p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Above it all he made the sky</a:t>
            </a:r>
          </a:p>
          <a:p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His fingerprints are everywhere </a:t>
            </a:r>
          </a:p>
          <a:p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Just to show how much he cares</a:t>
            </a:r>
          </a:p>
          <a:p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In the middle he had some fun</a:t>
            </a:r>
          </a:p>
          <a:p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Made a hippo that weighs a ton</a:t>
            </a:r>
          </a:p>
          <a:p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Hip-hip-hip-</a:t>
            </a:r>
            <a:r>
              <a:rPr lang="en-US" dirty="0" err="1">
                <a:solidFill>
                  <a:schemeClr val="bg1"/>
                </a:solidFill>
                <a:latin typeface="Comic Sans MS" pitchFamily="66" charset="0"/>
              </a:rPr>
              <a:t>opotamus</a:t>
            </a: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!</a:t>
            </a:r>
          </a:p>
          <a:p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Hip-hip hooray God made all of us!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64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Office Theme</vt:lpstr>
      <vt:lpstr>Hippopotamus Song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LocalRich2</dc:creator>
  <cp:lastModifiedBy>Benson Greene</cp:lastModifiedBy>
  <cp:revision>13</cp:revision>
  <dcterms:created xsi:type="dcterms:W3CDTF">2013-06-23T19:33:47Z</dcterms:created>
  <dcterms:modified xsi:type="dcterms:W3CDTF">2018-02-12T01:24:16Z</dcterms:modified>
</cp:coreProperties>
</file>