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08FF1-FCDA-4433-A3DC-5531CDE841C5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Jesus Loves Me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Jesus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loves me this I know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For the Bible tells  me so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Little ones to him belong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They are weak but he is strong</a:t>
            </a:r>
          </a:p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Na-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na-na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…</a:t>
            </a:r>
          </a:p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Yes Jesus loves me</a:t>
            </a: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Yes Jesus loves me</a:t>
            </a: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Yes Jesus loves me</a:t>
            </a: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Yes Jesus loves me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Bible tells me so 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82421"/>
            <a:ext cx="1371600" cy="1046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50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Jesus Loves 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LocalRich2</dc:creator>
  <cp:lastModifiedBy>LocalRich</cp:lastModifiedBy>
  <cp:revision>9</cp:revision>
  <dcterms:created xsi:type="dcterms:W3CDTF">2013-06-23T19:33:47Z</dcterms:created>
  <dcterms:modified xsi:type="dcterms:W3CDTF">2016-06-21T14:25:39Z</dcterms:modified>
</cp:coreProperties>
</file>