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08FF1-FCDA-4433-A3DC-5531CDE841C5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Jesus Was A Cool Dude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Jesus was a cool dude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Forty days without food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Never had a gold crown, but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That’s ok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Blood on his face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 big disgrace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Spreading His love all over the place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Singing – we will, we will praise Him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Singing – we will, we will praise Him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Jesus was a cool dude,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40 days with no food,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Then he wrote the golden rule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and that's O.K.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He's got love on his face,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Full of grace!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We’re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spreadin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' his word all over the place!</a:t>
            </a:r>
          </a:p>
          <a:p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Singin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', We will, we will Praise him</a:t>
            </a:r>
          </a:p>
          <a:p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Singin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', We will, we will Praise him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D04CDC-BC33-4439-8C6F-7669AE3AC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5334000"/>
            <a:ext cx="18097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118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Jesus Was A Cool Dude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LocalRich2</dc:creator>
  <cp:lastModifiedBy>Richard Graham</cp:lastModifiedBy>
  <cp:revision>14</cp:revision>
  <dcterms:created xsi:type="dcterms:W3CDTF">2013-06-23T19:33:47Z</dcterms:created>
  <dcterms:modified xsi:type="dcterms:W3CDTF">2019-07-12T12:18:47Z</dcterms:modified>
</cp:coreProperties>
</file>